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2"/>
  </p:sldMasterIdLst>
  <p:sldIdLst>
    <p:sldId id="270" r:id="rId3"/>
    <p:sldId id="271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8" r:id="rId15"/>
    <p:sldId id="269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8293"/>
    <a:srgbClr val="8F91EB"/>
    <a:srgbClr val="F189E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A5A5FB-0DF7-4052-89F6-F1C4FD816005}" type="datetimeFigureOut">
              <a:rPr lang="ru-RU"/>
              <a:pPr>
                <a:defRPr/>
              </a:pPr>
              <a:t>13.06.2016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E58D7-C72E-47C5-837A-55A150C908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9EAE4-CAAC-4D6B-8919-3A107909A815}" type="datetimeFigureOut">
              <a:rPr lang="ru-RU"/>
              <a:pPr>
                <a:defRPr/>
              </a:pPr>
              <a:t>13.06.2016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E3964B-4BFB-4096-A7AC-BEC88D298D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2B6D5-293B-419C-8B87-E190B13BC0B5}" type="datetimeFigureOut">
              <a:rPr lang="ru-RU"/>
              <a:pPr>
                <a:defRPr/>
              </a:pPr>
              <a:t>13.06.2016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E0ABFB-B1C4-4894-931B-75D0263E80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43023D-303F-4AC5-B29B-BFD878120CF5}" type="datetimeFigureOut">
              <a:rPr lang="ru-RU"/>
              <a:pPr>
                <a:defRPr/>
              </a:pPr>
              <a:t>13.06.2016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5AFD2-7914-4E37-A82C-AF7D8712B9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39E8A6-41D6-4BCF-8204-EC096FFAF3F8}" type="datetimeFigureOut">
              <a:rPr lang="ru-RU"/>
              <a:pPr>
                <a:defRPr/>
              </a:pPr>
              <a:t>13.06.2016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DD4B5D-D75C-4F4E-9720-E795230236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B8DCAB-1E8B-407E-881A-8CC7441DFE54}" type="datetimeFigureOut">
              <a:rPr lang="ru-RU"/>
              <a:pPr>
                <a:defRPr/>
              </a:pPr>
              <a:t>13.06.2016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36566-8FDE-4484-B012-DCEEB4CA18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0E8D9-9545-471F-8583-F24C12745B29}" type="datetimeFigureOut">
              <a:rPr lang="ru-RU"/>
              <a:pPr>
                <a:defRPr/>
              </a:pPr>
              <a:t>13.06.2016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56C59E-BCF3-4C94-955F-F89C8037F6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ADA31C-6A5B-4375-BBA2-52B53BB14952}" type="datetimeFigureOut">
              <a:rPr lang="ru-RU"/>
              <a:pPr>
                <a:defRPr/>
              </a:pPr>
              <a:t>13.06.2016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30AC45-8BE5-47CA-AEFD-8A6BDD0BB5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B4263C-C4B9-45B9-9FF3-0E098F61F85E}" type="datetimeFigureOut">
              <a:rPr lang="ru-RU"/>
              <a:pPr>
                <a:defRPr/>
              </a:pPr>
              <a:t>13.06.2016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5FBD42-BCFB-42D0-8902-F94EC33DFE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BF124-C87E-4F0C-B0CE-4B12CD7BDCFA}" type="datetimeFigureOut">
              <a:rPr lang="ru-RU"/>
              <a:pPr>
                <a:defRPr/>
              </a:pPr>
              <a:t>13.06.2016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CE795-9192-4E5E-A1A9-A09311CD65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4718050" y="993775"/>
            <a:ext cx="1847850" cy="1530350"/>
            <a:chOff x="4718762" y="993075"/>
            <a:chExt cx="1847138" cy="1530439"/>
          </a:xfrm>
        </p:grpSpPr>
        <p:sp>
          <p:nvSpPr>
            <p:cNvPr id="6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 rtlCol="0">
            <a:normAutofit/>
          </a:bodyPr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14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82B2A6-B9E2-4E5D-BFCD-3DED507C75EB}" type="datetimeFigureOut">
              <a:rPr lang="ru-RU"/>
              <a:pPr>
                <a:defRPr/>
              </a:pPr>
              <a:t>13.06.2016</a:t>
            </a:fld>
            <a:endParaRPr lang="ru-RU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E1E799-C059-46A5-9E41-5FF205E2F1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34"/>
          <p:cNvGrpSpPr>
            <a:grpSpLocks/>
          </p:cNvGrpSpPr>
          <p:nvPr/>
        </p:nvGrpSpPr>
        <p:grpSpPr bwMode="auto">
          <a:xfrm>
            <a:off x="0" y="0"/>
            <a:ext cx="9251950" cy="6858000"/>
            <a:chOff x="-9" y="-16"/>
            <a:chExt cx="9252346" cy="6858038"/>
          </a:xfrm>
        </p:grpSpPr>
        <p:grpSp>
          <p:nvGrpSpPr>
            <p:cNvPr id="1032" name="Group 638"/>
            <p:cNvGrpSpPr>
              <a:grpSpLocks/>
            </p:cNvGrpSpPr>
            <p:nvPr/>
          </p:nvGrpSpPr>
          <p:grpSpPr bwMode="auto"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7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8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9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0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1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2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</p:grpSp>
        <p:grpSp>
          <p:nvGrpSpPr>
            <p:cNvPr id="1033" name="Group 669"/>
            <p:cNvGrpSpPr>
              <a:grpSpLocks/>
            </p:cNvGrpSpPr>
            <p:nvPr/>
          </p:nvGrpSpPr>
          <p:grpSpPr bwMode="auto"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4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5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318" y="3703642"/>
                <a:ext cx="1588" cy="158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grpSp>
            <p:nvGrpSpPr>
              <p:cNvPr id="16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 defTabSz="4572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7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/>
                <a:lstStyle/>
                <a:p>
                  <a:pPr defTabSz="4572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8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/>
                <a:lstStyle/>
                <a:p>
                  <a:pPr defTabSz="4572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9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/>
                <a:lstStyle/>
                <a:p>
                  <a:pPr defTabSz="4572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20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21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defTabSz="4572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</p:grpSp>
        <p:grpSp>
          <p:nvGrpSpPr>
            <p:cNvPr id="1034" name="Group 715"/>
            <p:cNvGrpSpPr>
              <a:grpSpLocks/>
            </p:cNvGrpSpPr>
            <p:nvPr/>
          </p:nvGrpSpPr>
          <p:grpSpPr bwMode="auto"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23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/>
                <a:lstStyle/>
                <a:p>
                  <a:pPr defTabSz="4572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24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25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26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/>
                <a:lstStyle/>
                <a:p>
                  <a:pPr defTabSz="4572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27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defTabSz="4572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28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29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defTabSz="4572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30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defTabSz="4572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</p:grp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1009650" y="676275"/>
            <a:ext cx="71247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09650" y="1806575"/>
            <a:ext cx="7124700" cy="405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13" y="59515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E049686-6450-450F-A96C-FBF405A27650}" type="datetimeFigureOut">
              <a:rPr lang="ru-RU"/>
              <a:pPr>
                <a:defRPr/>
              </a:pPr>
              <a:t>13.06.2016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1100" y="5951538"/>
            <a:ext cx="5256213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3088" y="5951538"/>
            <a:ext cx="608012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783E7EB-BB45-4C03-903A-5301E32358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7" r:id="rId9"/>
    <p:sldLayoutId id="2147483705" r:id="rId10"/>
    <p:sldLayoutId id="2147483706" r:id="rId1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404040"/>
          </a:solidFill>
          <a:latin typeface="+mj-lt"/>
          <a:ea typeface="Trebuchet MS" pitchFamily="34" charset="0"/>
          <a:cs typeface="Trebuchet M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Verdana" pitchFamily="34" charset="0"/>
          <a:ea typeface="Trebuchet MS" pitchFamily="34" charset="0"/>
          <a:cs typeface="Trebuchet MS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Verdana" pitchFamily="34" charset="0"/>
          <a:ea typeface="Trebuchet MS" pitchFamily="34" charset="0"/>
          <a:cs typeface="Trebuchet MS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Verdana" pitchFamily="34" charset="0"/>
          <a:ea typeface="Trebuchet MS" pitchFamily="34" charset="0"/>
          <a:cs typeface="Trebuchet MS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Verdana" pitchFamily="34" charset="0"/>
          <a:ea typeface="Trebuchet MS" pitchFamily="34" charset="0"/>
          <a:cs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ts val="600"/>
        </a:spcAft>
        <a:buClr>
          <a:srgbClr val="404040"/>
        </a:buClr>
        <a:buFont typeface="Wingdings 2" pitchFamily="18" charset="2"/>
        <a:buChar char=""/>
        <a:defRPr sz="3200"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ts val="600"/>
        </a:spcAft>
        <a:buClr>
          <a:srgbClr val="404040"/>
        </a:buClr>
        <a:buFont typeface="Wingdings 2" pitchFamily="18" charset="2"/>
        <a:buChar char="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ts val="600"/>
        </a:spcAft>
        <a:buClr>
          <a:srgbClr val="404040"/>
        </a:buClr>
        <a:buFont typeface="Wingdings 2" pitchFamily="18" charset="2"/>
        <a:buChar char="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ts val="600"/>
        </a:spcAft>
        <a:buClr>
          <a:srgbClr val="404040"/>
        </a:buClr>
        <a:buFont typeface="Wingdings 2" pitchFamily="18" charset="2"/>
        <a:buChar char="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ts val="600"/>
        </a:spcAft>
        <a:buClr>
          <a:srgbClr val="404040"/>
        </a:buClr>
        <a:buFont typeface="Wingdings 2" pitchFamily="18" charset="2"/>
        <a:buChar char="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>
              <a:cs typeface="Trebuchet MS" pitchFamily="34" charset="0"/>
            </a:endParaRPr>
          </a:p>
        </p:txBody>
      </p:sp>
      <p:pic>
        <p:nvPicPr>
          <p:cNvPr id="5122" name="Picture 2" descr="C:\Documents and Settings\Admin\Рабочий стол\Фото Кучер\SAM_393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39552" y="836712"/>
            <a:ext cx="5424000" cy="406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pic>
        <p:nvPicPr>
          <p:cNvPr id="5123" name="Picture 3" descr="C:\Documents and Settings\Admin\Рабочий стол\Фото Кучер\SAM_394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>
          <a:xfrm rot="5400000">
            <a:off x="5477552" y="3485622"/>
            <a:ext cx="3887999" cy="2916000"/>
          </a:xfrm>
          <a:prstGeom prst="ellipse">
            <a:avLst/>
          </a:prstGeom>
          <a:effectLst>
            <a:softEdge rad="112500"/>
          </a:effectLst>
          <a:extLst>
            <a:ext uri="{909E8E84-426E-40DD-AFC4-6F175D3DCCD1}"/>
          </a:extLst>
        </p:spPr>
      </p:pic>
      <p:sp>
        <p:nvSpPr>
          <p:cNvPr id="8" name="Прямоугольник 7"/>
          <p:cNvSpPr/>
          <p:nvPr/>
        </p:nvSpPr>
        <p:spPr>
          <a:xfrm>
            <a:off x="0" y="2420888"/>
            <a:ext cx="9188733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12700" stA="28000" endPos="45000" dist="1000" dir="5400000" sy="-100000" algn="bl" rotWithShape="0"/>
                </a:effectLst>
                <a:latin typeface="+mn-lt"/>
              </a:rPr>
              <a:t>Художні</a:t>
            </a: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12700" stA="28000" endPos="45000" dist="1000" dir="5400000" sy="-100000" algn="bl" rotWithShape="0"/>
                </a:effectLst>
                <a:latin typeface="+mn-lt"/>
              </a:rPr>
              <a:t> </a:t>
            </a:r>
            <a:r>
              <a:rPr lang="ru-RU" sz="5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12700" stA="28000" endPos="45000" dist="1000" dir="5400000" sy="-100000" algn="bl" rotWithShape="0"/>
                </a:effectLst>
                <a:latin typeface="+mn-lt"/>
              </a:rPr>
              <a:t>промисли</a:t>
            </a: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12700" stA="28000" endPos="45000" dist="1000" dir="5400000" sy="-100000" algn="bl" rotWithShape="0"/>
                </a:effectLst>
                <a:latin typeface="+mn-lt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12700" stA="28000" endPos="45000" dist="1000" dir="5400000" sy="-100000" algn="bl" rotWithShape="0"/>
                </a:effectLst>
                <a:latin typeface="+mn-lt"/>
              </a:rPr>
              <a:t>нашої</a:t>
            </a: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12700" stA="28000" endPos="45000" dist="1000" dir="5400000" sy="-100000" algn="bl" rotWithShape="0"/>
                </a:effectLst>
                <a:latin typeface="+mn-lt"/>
              </a:rPr>
              <a:t> </a:t>
            </a:r>
            <a:r>
              <a:rPr lang="ru-RU" sz="5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12700" stA="28000" endPos="45000" dist="1000" dir="5400000" sy="-100000" algn="bl" rotWithShape="0"/>
                </a:effectLst>
                <a:latin typeface="+mn-lt"/>
              </a:rPr>
              <a:t>місцевості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>
              <a:cs typeface="Trebuchet MS" pitchFamily="34" charset="0"/>
            </a:endParaRPr>
          </a:p>
        </p:txBody>
      </p:sp>
      <p:sp>
        <p:nvSpPr>
          <p:cNvPr id="1229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z="1800" smtClean="0"/>
          </a:p>
        </p:txBody>
      </p:sp>
      <p:pic>
        <p:nvPicPr>
          <p:cNvPr id="12292" name="Picture 2" descr="C:\Documents and Settings\Admin\Рабочий стол\Фото Кучер\SAM_39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68575" y="139700"/>
            <a:ext cx="4895850" cy="588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6024563"/>
            <a:ext cx="8066088" cy="83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>
              <a:cs typeface="Trebuchet MS" pitchFamily="34" charset="0"/>
            </a:endParaRPr>
          </a:p>
        </p:txBody>
      </p:sp>
      <p:pic>
        <p:nvPicPr>
          <p:cNvPr id="13315" name="Picture 2" descr="C:\Documents and Settings\Admin\Рабочий стол\Фото Кучер\SAM_395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58888" y="620713"/>
            <a:ext cx="6816725" cy="5111750"/>
          </a:xfrm>
          <a:noFill/>
        </p:spPr>
      </p:pic>
      <p:pic>
        <p:nvPicPr>
          <p:cNvPr id="1331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5959475"/>
            <a:ext cx="8066087" cy="83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>
              <a:cs typeface="Trebuchet MS" pitchFamily="34" charset="0"/>
            </a:endParaRPr>
          </a:p>
        </p:txBody>
      </p:sp>
      <p:pic>
        <p:nvPicPr>
          <p:cNvPr id="14339" name="Picture 2" descr="C:\Documents and Settings\Admin\Рабочий стол\Фото Кучер\SAM_395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46188" y="333375"/>
            <a:ext cx="6719887" cy="5038725"/>
          </a:xfrm>
          <a:noFill/>
        </p:spPr>
      </p:pic>
      <p:sp>
        <p:nvSpPr>
          <p:cNvPr id="14340" name="TextBox 4"/>
          <p:cNvSpPr txBox="1">
            <a:spLocks noChangeArrowheads="1"/>
          </p:cNvSpPr>
          <p:nvPr/>
        </p:nvSpPr>
        <p:spPr bwMode="auto">
          <a:xfrm>
            <a:off x="1258888" y="6103938"/>
            <a:ext cx="66071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000" b="1">
                <a:solidFill>
                  <a:srgbClr val="002060"/>
                </a:solidFill>
              </a:rPr>
              <a:t>Килим, тканий руками Валентини Іванівни</a:t>
            </a:r>
            <a:endParaRPr lang="ru-RU" sz="2000" b="1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>
              <a:cs typeface="Trebuchet MS" pitchFamily="34" charset="0"/>
            </a:endParaRPr>
          </a:p>
        </p:txBody>
      </p:sp>
      <p:pic>
        <p:nvPicPr>
          <p:cNvPr id="15363" name="Picture 2" descr="C:\Documents and Settings\Admin\Рабочий стол\Фото Кучер\SAM_395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16013" y="260350"/>
            <a:ext cx="6767512" cy="5076825"/>
          </a:xfrm>
          <a:noFill/>
        </p:spPr>
      </p:pic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36663" y="6021388"/>
            <a:ext cx="6667500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1042988" y="692150"/>
            <a:ext cx="7126287" cy="925513"/>
          </a:xfrm>
        </p:spPr>
        <p:txBody>
          <a:bodyPr/>
          <a:lstStyle/>
          <a:p>
            <a:pPr eaLnBrk="1" hangingPunct="1"/>
            <a:endParaRPr lang="ru-RU" smtClean="0">
              <a:cs typeface="Trebuchet MS" pitchFamily="34" charset="0"/>
            </a:endParaRPr>
          </a:p>
        </p:txBody>
      </p:sp>
      <p:pic>
        <p:nvPicPr>
          <p:cNvPr id="16387" name="Picture 2" descr="C:\Documents and Settings\Admin\Рабочий стол\Фото кузня\DSCN85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875" y="80963"/>
            <a:ext cx="3260725" cy="4068762"/>
          </a:xfrm>
          <a:noFill/>
        </p:spPr>
      </p:pic>
      <p:sp>
        <p:nvSpPr>
          <p:cNvPr id="16388" name="TextBox 3"/>
          <p:cNvSpPr txBox="1">
            <a:spLocks noChangeArrowheads="1"/>
          </p:cNvSpPr>
          <p:nvPr/>
        </p:nvSpPr>
        <p:spPr bwMode="auto">
          <a:xfrm>
            <a:off x="2124075" y="6269038"/>
            <a:ext cx="58626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000" b="1">
                <a:solidFill>
                  <a:srgbClr val="002060"/>
                </a:solidFill>
              </a:rPr>
              <a:t>Такий вигляд мала кузня у давні часи</a:t>
            </a:r>
            <a:endParaRPr lang="ru-RU" sz="2000" b="1">
              <a:solidFill>
                <a:srgbClr val="002060"/>
              </a:solidFill>
            </a:endParaRPr>
          </a:p>
        </p:txBody>
      </p:sp>
      <p:pic>
        <p:nvPicPr>
          <p:cNvPr id="16389" name="Picture 2" descr="C:\Documents and Settings\Admin\Рабочий стол\Фото кузня\DSCN85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1863" y="188913"/>
            <a:ext cx="2800350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2" descr="C:\Documents and Settings\Admin\Рабочий стол\Фото кузня\DSCN85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2888" y="1484313"/>
            <a:ext cx="3455987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428625"/>
            <a:ext cx="8215313" cy="564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00034" y="6215082"/>
            <a:ext cx="8001056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uk-UA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Робота сучасного майстра-коваля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285750"/>
            <a:ext cx="8643938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214546" y="6143644"/>
            <a:ext cx="5286412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uk-UA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Вигляд сучасних воріт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313"/>
            <a:ext cx="4848225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5" y="214313"/>
            <a:ext cx="4143375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88" y="3929063"/>
            <a:ext cx="5000625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14282" y="4214818"/>
            <a:ext cx="3286148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uk-UA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8829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Вироби майстрів ковальства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ítulo 1"/>
          <p:cNvSpPr>
            <a:spLocks noGrp="1"/>
          </p:cNvSpPr>
          <p:nvPr>
            <p:ph type="ctrTitle"/>
          </p:nvPr>
        </p:nvSpPr>
        <p:spPr>
          <a:xfrm>
            <a:off x="1009650" y="3306763"/>
            <a:ext cx="7116763" cy="1470025"/>
          </a:xfrm>
        </p:spPr>
        <p:txBody>
          <a:bodyPr/>
          <a:lstStyle/>
          <a:p>
            <a:pPr eaLnBrk="1" hangingPunct="1"/>
            <a:r>
              <a:rPr lang="ru-RU" smtClean="0">
                <a:cs typeface="Trebuchet MS" pitchFamily="34" charset="0"/>
              </a:rPr>
              <a:t>Заголовок слайда</a:t>
            </a:r>
            <a:endParaRPr lang="pt-BR" smtClean="0">
              <a:cs typeface="Trebuchet MS" pitchFamily="34" charset="0"/>
            </a:endParaRPr>
          </a:p>
        </p:txBody>
      </p:sp>
      <p:sp>
        <p:nvSpPr>
          <p:cNvPr id="4099" name="Subtítulo 2"/>
          <p:cNvSpPr>
            <a:spLocks noGrp="1"/>
          </p:cNvSpPr>
          <p:nvPr>
            <p:ph type="subTitle" idx="1"/>
          </p:nvPr>
        </p:nvSpPr>
        <p:spPr>
          <a:xfrm>
            <a:off x="1009650" y="4776788"/>
            <a:ext cx="7116763" cy="862012"/>
          </a:xfrm>
        </p:spPr>
        <p:txBody>
          <a:bodyPr/>
          <a:lstStyle/>
          <a:p>
            <a:pPr eaLnBrk="1" hangingPunct="1"/>
            <a:endParaRPr lang="uk-UA" smtClean="0">
              <a:solidFill>
                <a:srgbClr val="404040"/>
              </a:solidFill>
            </a:endParaRPr>
          </a:p>
        </p:txBody>
      </p:sp>
      <p:pic>
        <p:nvPicPr>
          <p:cNvPr id="4100" name="Picture 2" descr="C:\Documents and Settings\Admin\Рабочий стол\фото вишивка\IMG_21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90788" y="319088"/>
            <a:ext cx="4572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900113" y="6021388"/>
            <a:ext cx="7993062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Лідія Дмитрівна </a:t>
            </a:r>
            <a:r>
              <a:rPr lang="uk-UA" sz="2000" b="1" dirty="0" err="1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Трухан</a:t>
            </a:r>
            <a:r>
              <a:rPr lang="uk-UA" sz="20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 – майстриня-вишивальниця</a:t>
            </a:r>
            <a:endParaRPr lang="ru-RU" sz="2000" b="1" dirty="0">
              <a:solidFill>
                <a:schemeClr val="accent3">
                  <a:lumMod val="20000"/>
                  <a:lumOff val="8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>
              <a:cs typeface="Trebuchet MS" pitchFamily="34" charset="0"/>
            </a:endParaRPr>
          </a:p>
        </p:txBody>
      </p:sp>
      <p:pic>
        <p:nvPicPr>
          <p:cNvPr id="5123" name="Picture 2" descr="C:\Documents and Settings\Admin\Рабочий стол\фото вишивка\IMG_21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42988" y="620713"/>
            <a:ext cx="7296150" cy="5472112"/>
          </a:xfrm>
          <a:noFill/>
        </p:spPr>
      </p:pic>
      <p:sp>
        <p:nvSpPr>
          <p:cNvPr id="5124" name="TextBox 2"/>
          <p:cNvSpPr txBox="1">
            <a:spLocks noChangeArrowheads="1"/>
          </p:cNvSpPr>
          <p:nvPr/>
        </p:nvSpPr>
        <p:spPr bwMode="auto">
          <a:xfrm>
            <a:off x="719138" y="5945188"/>
            <a:ext cx="77295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2000" b="1">
                <a:solidFill>
                  <a:schemeClr val="bg1"/>
                </a:solidFill>
              </a:rPr>
              <a:t>Лідія Дмитрівна разом із внуками та правнучкою. </a:t>
            </a:r>
          </a:p>
          <a:p>
            <a:pPr algn="ctr"/>
            <a:r>
              <a:rPr lang="uk-UA" sz="2000" b="1">
                <a:solidFill>
                  <a:schemeClr val="bg1"/>
                </a:solidFill>
              </a:rPr>
              <a:t>Щирі шанувальники майстерності бабусі </a:t>
            </a:r>
            <a:endParaRPr lang="ru-RU" sz="20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>
              <a:cs typeface="Trebuchet MS" pitchFamily="34" charset="0"/>
            </a:endParaRPr>
          </a:p>
        </p:txBody>
      </p:sp>
      <p:sp>
        <p:nvSpPr>
          <p:cNvPr id="614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z="1800" smtClean="0"/>
          </a:p>
        </p:txBody>
      </p:sp>
      <p:pic>
        <p:nvPicPr>
          <p:cNvPr id="6148" name="Picture 2" descr="C:\Documents and Settings\Admin\Рабочий стол\фото вишивка\IMG_21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549275"/>
            <a:ext cx="8208962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TextBox 3"/>
          <p:cNvSpPr txBox="1">
            <a:spLocks noChangeArrowheads="1"/>
          </p:cNvSpPr>
          <p:nvPr/>
        </p:nvSpPr>
        <p:spPr bwMode="auto">
          <a:xfrm>
            <a:off x="755650" y="6196013"/>
            <a:ext cx="82311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000" b="1">
                <a:solidFill>
                  <a:schemeClr val="bg1"/>
                </a:solidFill>
              </a:rPr>
              <a:t>Сюжет із пісні «Несе Галя воду», вишитий хрестиком</a:t>
            </a:r>
            <a:endParaRPr lang="ru-RU" sz="20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>
              <a:cs typeface="Trebuchet MS" pitchFamily="34" charset="0"/>
            </a:endParaRPr>
          </a:p>
        </p:txBody>
      </p:sp>
      <p:sp>
        <p:nvSpPr>
          <p:cNvPr id="717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z="1800" smtClean="0"/>
          </a:p>
        </p:txBody>
      </p:sp>
      <p:pic>
        <p:nvPicPr>
          <p:cNvPr id="7172" name="Picture 2" descr="C:\Documents and Settings\Admin\Рабочий стол\фото вишивка\IMG_21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476250"/>
            <a:ext cx="7920038" cy="590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TextBox 3"/>
          <p:cNvSpPr txBox="1">
            <a:spLocks noChangeArrowheads="1"/>
          </p:cNvSpPr>
          <p:nvPr/>
        </p:nvSpPr>
        <p:spPr bwMode="auto">
          <a:xfrm>
            <a:off x="0" y="6221413"/>
            <a:ext cx="91979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000" b="1">
                <a:solidFill>
                  <a:schemeClr val="bg1"/>
                </a:solidFill>
              </a:rPr>
              <a:t>Різноманіття вишиванок на рушниках, подушках, серветках</a:t>
            </a:r>
            <a:endParaRPr lang="ru-RU" sz="20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>
              <a:cs typeface="Trebuchet MS" pitchFamily="34" charset="0"/>
            </a:endParaRPr>
          </a:p>
        </p:txBody>
      </p:sp>
      <p:pic>
        <p:nvPicPr>
          <p:cNvPr id="8195" name="Picture 2" descr="C:\Documents and Settings\Admin\Рабочий стол\фото вишивка\IMG_21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288" y="333375"/>
            <a:ext cx="3744912" cy="4991100"/>
          </a:xfrm>
          <a:noFill/>
        </p:spPr>
      </p:pic>
      <p:pic>
        <p:nvPicPr>
          <p:cNvPr id="8196" name="Picture 3" descr="C:\Documents and Settings\Admin\Рабочий стол\фото вишивка\IMG_21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1900" y="404813"/>
            <a:ext cx="3706813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TextBox 5"/>
          <p:cNvSpPr txBox="1">
            <a:spLocks noChangeArrowheads="1"/>
          </p:cNvSpPr>
          <p:nvPr/>
        </p:nvSpPr>
        <p:spPr bwMode="auto">
          <a:xfrm>
            <a:off x="611188" y="5876925"/>
            <a:ext cx="76120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2000" b="1">
                <a:solidFill>
                  <a:schemeClr val="bg1"/>
                </a:solidFill>
              </a:rPr>
              <a:t>Майстерність відображення іконопису у вишивці </a:t>
            </a:r>
            <a:endParaRPr lang="ru-RU" sz="20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>
              <a:cs typeface="Trebuchet MS" pitchFamily="34" charset="0"/>
            </a:endParaRPr>
          </a:p>
        </p:txBody>
      </p:sp>
      <p:pic>
        <p:nvPicPr>
          <p:cNvPr id="9219" name="Picture 2" descr="C:\Documents and Settings\Admin\Рабочий стол\фото вишивка\IMG_21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95513" y="161925"/>
            <a:ext cx="4716462" cy="6288088"/>
          </a:xfrm>
          <a:noFill/>
        </p:spPr>
      </p:pic>
      <p:sp>
        <p:nvSpPr>
          <p:cNvPr id="9220" name="TextBox 2"/>
          <p:cNvSpPr txBox="1">
            <a:spLocks noChangeArrowheads="1"/>
          </p:cNvSpPr>
          <p:nvPr/>
        </p:nvSpPr>
        <p:spPr bwMode="auto">
          <a:xfrm>
            <a:off x="2051050" y="6453188"/>
            <a:ext cx="52276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000" b="1"/>
              <a:t>Традиційний український рушник</a:t>
            </a:r>
            <a:endParaRPr lang="ru-RU" sz="20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>
              <a:cs typeface="Trebuchet MS" pitchFamily="34" charset="0"/>
            </a:endParaRPr>
          </a:p>
        </p:txBody>
      </p:sp>
      <p:pic>
        <p:nvPicPr>
          <p:cNvPr id="10243" name="Picture 2" descr="C:\Documents and Settings\Admin\Рабочий стол\Фото Кучер\SAM_396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484438" y="82550"/>
            <a:ext cx="4319587" cy="5759450"/>
          </a:xfrm>
          <a:noFill/>
        </p:spPr>
      </p:pic>
      <p:sp>
        <p:nvSpPr>
          <p:cNvPr id="10244" name="Прямоугольник 2"/>
          <p:cNvSpPr>
            <a:spLocks noChangeArrowheads="1"/>
          </p:cNvSpPr>
          <p:nvPr/>
        </p:nvSpPr>
        <p:spPr bwMode="auto">
          <a:xfrm>
            <a:off x="1476375" y="5842000"/>
            <a:ext cx="64801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000" b="1">
                <a:solidFill>
                  <a:srgbClr val="002060"/>
                </a:solidFill>
              </a:rPr>
              <a:t>Валентина  Іванівна Кучер –вишивальниця, майстер гаптування килимів </a:t>
            </a:r>
            <a:endParaRPr lang="ru-RU" sz="2000" b="1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>
              <a:cs typeface="Trebuchet MS" pitchFamily="34" charset="0"/>
            </a:endParaRPr>
          </a:p>
        </p:txBody>
      </p:sp>
      <p:pic>
        <p:nvPicPr>
          <p:cNvPr id="11267" name="Picture 2" descr="C:\Documents and Settings\Admin\Рабочий стол\Фото Кучер\SAM_394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908175" y="908050"/>
            <a:ext cx="5403850" cy="4052888"/>
          </a:xfrm>
          <a:noFill/>
        </p:spPr>
      </p:pic>
      <p:sp>
        <p:nvSpPr>
          <p:cNvPr id="11268" name="TextBox 2"/>
          <p:cNvSpPr txBox="1">
            <a:spLocks noChangeArrowheads="1"/>
          </p:cNvSpPr>
          <p:nvPr/>
        </p:nvSpPr>
        <p:spPr bwMode="auto">
          <a:xfrm>
            <a:off x="346075" y="5589588"/>
            <a:ext cx="80200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2000" b="1">
                <a:solidFill>
                  <a:srgbClr val="002060"/>
                </a:solidFill>
              </a:rPr>
              <a:t>Різноманітність  української вишивки на скатерках, </a:t>
            </a:r>
          </a:p>
          <a:p>
            <a:pPr algn="ctr"/>
            <a:r>
              <a:rPr lang="uk-UA" sz="2000" b="1">
                <a:solidFill>
                  <a:srgbClr val="002060"/>
                </a:solidFill>
              </a:rPr>
              <a:t>що прикрашають оселі кожної господині</a:t>
            </a:r>
            <a:endParaRPr lang="ru-RU" sz="2000" b="1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E8BD57E7-7D82-4746-B3DC-272A4CCDE0E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Весна</Template>
  <TotalTime>88</TotalTime>
  <Words>92</Words>
  <Application>Microsoft Office PowerPoint</Application>
  <PresentationFormat>Экран (4:3)</PresentationFormat>
  <Paragraphs>18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Verdana</vt:lpstr>
      <vt:lpstr>Arial</vt:lpstr>
      <vt:lpstr>Trebuchet MS</vt:lpstr>
      <vt:lpstr>Wingdings 2</vt:lpstr>
      <vt:lpstr>Calibri</vt:lpstr>
      <vt:lpstr>Spring</vt:lpstr>
      <vt:lpstr>Слайд 1</vt:lpstr>
      <vt:lpstr>Заголовок слайда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слайда</dc:title>
  <dc:subject/>
  <dc:creator>Admin</dc:creator>
  <cp:keywords/>
  <dc:description/>
  <cp:lastModifiedBy>Admin</cp:lastModifiedBy>
  <cp:revision>10</cp:revision>
  <dcterms:created xsi:type="dcterms:W3CDTF">2013-09-28T07:24:12Z</dcterms:created>
  <dcterms:modified xsi:type="dcterms:W3CDTF">2016-06-13T06:38:14Z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TC030008249</vt:lpwstr>
  </property>
</Properties>
</file>